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Title Text</a:t>
            </a:r>
          </a:p>
        </p:txBody>
      </p:sp>
      <p:sp>
        <p:nvSpPr>
          <p:cNvPr id="12" name="Body Level One…"/>
          <p:cNvSpPr txBox="1"/>
          <p:nvPr>
            <p:ph type="body" sz="quarter" idx="1"/>
          </p:nvPr>
        </p:nvSpPr>
        <p:spPr>
          <a:xfrm>
            <a:off x="673100" y="2070100"/>
            <a:ext cx="11658600" cy="1778000"/>
          </a:xfrm>
          <a:prstGeom prst="rect">
            <a:avLst/>
          </a:prstGeom>
        </p:spPr>
        <p:txBody>
          <a:bodyPr anchor="b"/>
          <a:lstStyle>
            <a:lvl1pPr marL="0" indent="0" algn="ctr">
              <a:spcBef>
                <a:spcPts val="0"/>
              </a:spcBef>
              <a:buClrTx/>
              <a:buSzTx/>
              <a:buNone/>
              <a:defRPr cap="all" spc="215" sz="5400">
                <a:solidFill>
                  <a:srgbClr val="FFFFFF"/>
                </a:solidFill>
                <a:latin typeface="+mn-lt"/>
                <a:ea typeface="+mn-ea"/>
                <a:cs typeface="+mn-cs"/>
                <a:sym typeface="Futura"/>
              </a:defRPr>
            </a:lvl1pPr>
            <a:lvl2pPr marL="0" indent="228600" algn="ctr">
              <a:spcBef>
                <a:spcPts val="0"/>
              </a:spcBef>
              <a:buClrTx/>
              <a:buSzTx/>
              <a:buNone/>
              <a:defRPr cap="all" spc="215" sz="5400">
                <a:solidFill>
                  <a:srgbClr val="FFFFFF"/>
                </a:solidFill>
                <a:latin typeface="+mn-lt"/>
                <a:ea typeface="+mn-ea"/>
                <a:cs typeface="+mn-cs"/>
                <a:sym typeface="Futura"/>
              </a:defRPr>
            </a:lvl2pPr>
            <a:lvl3pPr marL="0" indent="457200" algn="ctr">
              <a:spcBef>
                <a:spcPts val="0"/>
              </a:spcBef>
              <a:buClrTx/>
              <a:buSzTx/>
              <a:buNone/>
              <a:defRPr cap="all" spc="215" sz="5400">
                <a:solidFill>
                  <a:srgbClr val="FFFFFF"/>
                </a:solidFill>
                <a:latin typeface="+mn-lt"/>
                <a:ea typeface="+mn-ea"/>
                <a:cs typeface="+mn-cs"/>
                <a:sym typeface="Futura"/>
              </a:defRPr>
            </a:lvl3pPr>
            <a:lvl4pPr marL="0" indent="685800" algn="ctr">
              <a:spcBef>
                <a:spcPts val="0"/>
              </a:spcBef>
              <a:buClrTx/>
              <a:buSzTx/>
              <a:buNone/>
              <a:defRPr cap="all" spc="215" sz="5400">
                <a:solidFill>
                  <a:srgbClr val="FFFFFF"/>
                </a:solidFill>
                <a:latin typeface="+mn-lt"/>
                <a:ea typeface="+mn-ea"/>
                <a:cs typeface="+mn-cs"/>
                <a:sym typeface="Futura"/>
              </a:defRPr>
            </a:lvl4pPr>
            <a:lvl5pPr marL="0" indent="914400" algn="ctr">
              <a:spcBef>
                <a:spcPts val="0"/>
              </a:spcBef>
              <a:buClrTx/>
              <a:buSzTx/>
              <a:buNone/>
              <a:defRPr cap="all" spc="215" sz="54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96" name="Body Level One…"/>
          <p:cNvSpPr txBox="1"/>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Image"/>
          <p:cNvSpPr/>
          <p:nvPr>
            <p:ph type="pic" sz="quarter" idx="13"/>
          </p:nvPr>
        </p:nvSpPr>
        <p:spPr>
          <a:xfrm>
            <a:off x="6502400" y="4813300"/>
            <a:ext cx="5600700" cy="40513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5" name="Image"/>
          <p:cNvSpPr/>
          <p:nvPr>
            <p:ph type="pic" sz="quarter" idx="14"/>
          </p:nvPr>
        </p:nvSpPr>
        <p:spPr>
          <a:xfrm>
            <a:off x="6502400" y="1079500"/>
            <a:ext cx="5600700" cy="34290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6" name="Image"/>
          <p:cNvSpPr/>
          <p:nvPr>
            <p:ph type="pic" sz="half" idx="15"/>
          </p:nvPr>
        </p:nvSpPr>
        <p:spPr>
          <a:xfrm>
            <a:off x="897846" y="1079500"/>
            <a:ext cx="4978401"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sz="half" idx="13"/>
          </p:nvPr>
        </p:nvSpPr>
        <p:spPr>
          <a:xfrm>
            <a:off x="68072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5" name="Image"/>
          <p:cNvSpPr/>
          <p:nvPr>
            <p:ph type="pic" sz="half" idx="14"/>
          </p:nvPr>
        </p:nvSpPr>
        <p:spPr>
          <a:xfrm>
            <a:off x="8890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6" name="Slide Number"/>
          <p:cNvSpPr txBox="1"/>
          <p:nvPr>
            <p:ph type="sldNum" sz="quarter" idx="2"/>
          </p:nvPr>
        </p:nvSpPr>
        <p:spPr>
          <a:xfrm>
            <a:off x="6335522"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 Johnny Appleseed"/>
          <p:cNvSpPr txBox="1"/>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Johnny Appleseed</a:t>
            </a:r>
          </a:p>
        </p:txBody>
      </p:sp>
      <p:sp>
        <p:nvSpPr>
          <p:cNvPr id="124" name="Type a quote here."/>
          <p:cNvSpPr txBox="1"/>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Type a quote here.</a:t>
            </a:r>
          </a:p>
        </p:txBody>
      </p:sp>
      <p:sp>
        <p:nvSpPr>
          <p:cNvPr id="125" name="”"/>
          <p:cNvSpPr txBox="1"/>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6" name="“"/>
          <p:cNvSpPr txBox="1"/>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34" name="Image"/>
          <p:cNvSpPr/>
          <p:nvPr>
            <p:ph type="pic" idx="13"/>
          </p:nvPr>
        </p:nvSpPr>
        <p:spPr>
          <a:xfrm>
            <a:off x="-5645" y="0"/>
            <a:ext cx="13004801" cy="97536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13"/>
          </p:nvPr>
        </p:nvSpPr>
        <p:spPr>
          <a:xfrm>
            <a:off x="533400" y="3479800"/>
            <a:ext cx="11938000" cy="57658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21" name="Title Text"/>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2" name="Body Level One…"/>
          <p:cNvSpPr txBox="1"/>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228600" algn="ctr">
              <a:spcBef>
                <a:spcPts val="0"/>
              </a:spcBef>
              <a:buClrTx/>
              <a:buSzTx/>
              <a:buNone/>
              <a:defRPr cap="all" spc="79" sz="4000">
                <a:solidFill>
                  <a:srgbClr val="FFFFFF"/>
                </a:solidFill>
                <a:latin typeface="+mn-lt"/>
                <a:ea typeface="+mn-ea"/>
                <a:cs typeface="+mn-cs"/>
                <a:sym typeface="Futura"/>
              </a:defRPr>
            </a:lvl2pPr>
            <a:lvl3pPr marL="0" indent="457200" algn="ctr">
              <a:spcBef>
                <a:spcPts val="0"/>
              </a:spcBef>
              <a:buClrTx/>
              <a:buSzTx/>
              <a:buNone/>
              <a:defRPr cap="all" spc="79" sz="4000">
                <a:solidFill>
                  <a:srgbClr val="FFFFFF"/>
                </a:solidFill>
                <a:latin typeface="+mn-lt"/>
                <a:ea typeface="+mn-ea"/>
                <a:cs typeface="+mn-cs"/>
                <a:sym typeface="Futura"/>
              </a:defRPr>
            </a:lvl3pPr>
            <a:lvl4pPr marL="0" indent="685800" algn="ctr">
              <a:spcBef>
                <a:spcPts val="0"/>
              </a:spcBef>
              <a:buClrTx/>
              <a:buSzTx/>
              <a:buNone/>
              <a:defRPr cap="all" spc="79" sz="4000">
                <a:solidFill>
                  <a:srgbClr val="FFFFFF"/>
                </a:solidFill>
                <a:latin typeface="+mn-lt"/>
                <a:ea typeface="+mn-ea"/>
                <a:cs typeface="+mn-cs"/>
                <a:sym typeface="Futura"/>
              </a:defRPr>
            </a:lvl4pPr>
            <a:lvl5pPr marL="0" indent="91440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idx="13"/>
          </p:nvPr>
        </p:nvSpPr>
        <p:spPr>
          <a:xfrm>
            <a:off x="876300" y="2330450"/>
            <a:ext cx="11277600" cy="64770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quarter" idx="1"/>
          </p:nvPr>
        </p:nvSpPr>
        <p:spPr>
          <a:xfrm>
            <a:off x="673100" y="1320800"/>
            <a:ext cx="11658600" cy="495300"/>
          </a:xfrm>
          <a:prstGeom prst="rect">
            <a:avLst/>
          </a:prstGeom>
        </p:spPr>
        <p:txBody>
          <a:bodyPr/>
          <a:lstStyle>
            <a:lvl1pPr marL="0" indent="0" algn="ctr">
              <a:spcBef>
                <a:spcPts val="0"/>
              </a:spcBef>
              <a:buClrTx/>
              <a:buSzTx/>
              <a:buNone/>
              <a:defRPr cap="all" spc="234" sz="2600">
                <a:latin typeface="+mn-lt"/>
                <a:ea typeface="+mn-ea"/>
                <a:cs typeface="+mn-cs"/>
                <a:sym typeface="Futura"/>
              </a:defRPr>
            </a:lvl1pPr>
            <a:lvl2pPr marL="0" indent="228600" algn="ctr">
              <a:spcBef>
                <a:spcPts val="0"/>
              </a:spcBef>
              <a:buClrTx/>
              <a:buSzTx/>
              <a:buNone/>
              <a:defRPr cap="all" spc="234" sz="2600">
                <a:latin typeface="+mn-lt"/>
                <a:ea typeface="+mn-ea"/>
                <a:cs typeface="+mn-cs"/>
                <a:sym typeface="Futura"/>
              </a:defRPr>
            </a:lvl2pPr>
            <a:lvl3pPr marL="0" indent="457200" algn="ctr">
              <a:spcBef>
                <a:spcPts val="0"/>
              </a:spcBef>
              <a:buClrTx/>
              <a:buSzTx/>
              <a:buNone/>
              <a:defRPr cap="all" spc="234" sz="2600">
                <a:latin typeface="+mn-lt"/>
                <a:ea typeface="+mn-ea"/>
                <a:cs typeface="+mn-cs"/>
                <a:sym typeface="Futura"/>
              </a:defRPr>
            </a:lvl3pPr>
            <a:lvl4pPr marL="0" indent="685800" algn="ctr">
              <a:spcBef>
                <a:spcPts val="0"/>
              </a:spcBef>
              <a:buClrTx/>
              <a:buSzTx/>
              <a:buNone/>
              <a:defRPr cap="all" spc="234" sz="2600">
                <a:latin typeface="+mn-lt"/>
                <a:ea typeface="+mn-ea"/>
                <a:cs typeface="+mn-cs"/>
                <a:sym typeface="Futura"/>
              </a:defRPr>
            </a:lvl4pPr>
            <a:lvl5pPr marL="0" indent="914400" algn="ctr">
              <a:spcBef>
                <a:spcPts val="0"/>
              </a:spcBef>
              <a:buClrTx/>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Title Text"/>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Title Text"/>
          <p:cNvSpPr txBox="1"/>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Image"/>
          <p:cNvSpPr/>
          <p:nvPr>
            <p:ph type="pic" sz="half" idx="13"/>
          </p:nvPr>
        </p:nvSpPr>
        <p:spPr>
          <a:xfrm>
            <a:off x="6191619" y="1082886"/>
            <a:ext cx="5880101" cy="7747001"/>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57" name="Title Text"/>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8" name="Body Level One…"/>
          <p:cNvSpPr txBox="1"/>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228600">
              <a:spcBef>
                <a:spcPts val="0"/>
              </a:spcBef>
              <a:buClrTx/>
              <a:buSzTx/>
              <a:buNone/>
              <a:defRPr cap="all" spc="79" sz="4000">
                <a:latin typeface="+mn-lt"/>
                <a:ea typeface="+mn-ea"/>
                <a:cs typeface="+mn-cs"/>
                <a:sym typeface="Futura"/>
              </a:defRPr>
            </a:lvl2pPr>
            <a:lvl3pPr marL="0" indent="457200">
              <a:spcBef>
                <a:spcPts val="0"/>
              </a:spcBef>
              <a:buClrTx/>
              <a:buSzTx/>
              <a:buNone/>
              <a:defRPr cap="all" spc="79" sz="4000">
                <a:latin typeface="+mn-lt"/>
                <a:ea typeface="+mn-ea"/>
                <a:cs typeface="+mn-cs"/>
                <a:sym typeface="Futura"/>
              </a:defRPr>
            </a:lvl3pPr>
            <a:lvl4pPr marL="0" indent="685800">
              <a:spcBef>
                <a:spcPts val="0"/>
              </a:spcBef>
              <a:buClrTx/>
              <a:buSzTx/>
              <a:buNone/>
              <a:defRPr cap="all" spc="79" sz="4000">
                <a:latin typeface="+mn-lt"/>
                <a:ea typeface="+mn-ea"/>
                <a:cs typeface="+mn-cs"/>
                <a:sym typeface="Futura"/>
              </a:defRPr>
            </a:lvl4pPr>
            <a:lvl5pPr marL="0" indent="91440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6"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7" name="Title Text"/>
          <p:cNvSpPr txBox="1"/>
          <p:nvPr>
            <p:ph type="title"/>
          </p:nvPr>
        </p:nvSpPr>
        <p:spPr>
          <a:prstGeom prst="rect">
            <a:avLst/>
          </a:prstGeom>
        </p:spPr>
        <p:txBody>
          <a:bodyPr/>
          <a:lstStyle/>
          <a:p>
            <a:pPr/>
            <a:r>
              <a:t>Title Text</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75"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 name="Image"/>
          <p:cNvSpPr/>
          <p:nvPr>
            <p:ph type="pic" sz="half" idx="13"/>
          </p:nvPr>
        </p:nvSpPr>
        <p:spPr>
          <a:xfrm>
            <a:off x="6172200" y="2324089"/>
            <a:ext cx="5943600" cy="6568573"/>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86" name="donec quis nunc"/>
          <p:cNvSpPr txBox="1"/>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7" name="Title Text"/>
          <p:cNvSpPr txBox="1"/>
          <p:nvPr>
            <p:ph type="title"/>
          </p:nvPr>
        </p:nvSpPr>
        <p:spPr>
          <a:prstGeom prst="rect">
            <a:avLst/>
          </a:prstGeom>
        </p:spPr>
        <p:txBody>
          <a:bodyPr/>
          <a:lstStyle/>
          <a:p>
            <a:pPr/>
            <a:r>
              <a:t>Title Text</a:t>
            </a:r>
          </a:p>
        </p:txBody>
      </p:sp>
      <p:sp>
        <p:nvSpPr>
          <p:cNvPr id="88" name="Body Level One…"/>
          <p:cNvSpPr txBox="1"/>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Title"/>
          <p:cNvSpPr txBox="1"/>
          <p:nvPr>
            <p:ph type="ctrTitle"/>
          </p:nvPr>
        </p:nvSpPr>
        <p:spPr>
          <a:prstGeom prst="rect">
            <a:avLst/>
          </a:prstGeom>
        </p:spPr>
        <p:txBody>
          <a:bodyPr/>
          <a:lstStyle/>
          <a:p>
            <a:pPr/>
          </a:p>
        </p:txBody>
      </p:sp>
      <p:sp>
        <p:nvSpPr>
          <p:cNvPr id="159"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alvation"/>
          <p:cNvSpPr txBox="1"/>
          <p:nvPr/>
        </p:nvSpPr>
        <p:spPr>
          <a:xfrm>
            <a:off x="5321839" y="774700"/>
            <a:ext cx="2361122"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4100">
                <a:latin typeface="Avenir Black"/>
                <a:ea typeface="Avenir Black"/>
                <a:cs typeface="Avenir Black"/>
                <a:sym typeface="Avenir Black"/>
              </a:defRPr>
            </a:lvl1pPr>
          </a:lstStyle>
          <a:p>
            <a:pPr/>
            <a:r>
              <a:t>Salvation</a:t>
            </a:r>
          </a:p>
        </p:txBody>
      </p:sp>
      <p:sp>
        <p:nvSpPr>
          <p:cNvPr id="162" name="I was saved"/>
          <p:cNvSpPr txBox="1"/>
          <p:nvPr/>
        </p:nvSpPr>
        <p:spPr>
          <a:xfrm>
            <a:off x="1397082" y="1905000"/>
            <a:ext cx="1993736"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I was saved</a:t>
            </a:r>
          </a:p>
        </p:txBody>
      </p:sp>
      <p:sp>
        <p:nvSpPr>
          <p:cNvPr id="163" name="I am being saved"/>
          <p:cNvSpPr txBox="1"/>
          <p:nvPr/>
        </p:nvSpPr>
        <p:spPr>
          <a:xfrm>
            <a:off x="5070392" y="1905000"/>
            <a:ext cx="2864016"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I am being saved</a:t>
            </a:r>
          </a:p>
        </p:txBody>
      </p:sp>
      <p:sp>
        <p:nvSpPr>
          <p:cNvPr id="164" name="I will be saved"/>
          <p:cNvSpPr txBox="1"/>
          <p:nvPr/>
        </p:nvSpPr>
        <p:spPr>
          <a:xfrm>
            <a:off x="9204026" y="1905000"/>
            <a:ext cx="2432648"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I will be saved</a:t>
            </a:r>
          </a:p>
        </p:txBody>
      </p:sp>
      <p:sp>
        <p:nvSpPr>
          <p:cNvPr id="165" name="Jesus saved me"/>
          <p:cNvSpPr txBox="1"/>
          <p:nvPr/>
        </p:nvSpPr>
        <p:spPr>
          <a:xfrm>
            <a:off x="1073213" y="2501900"/>
            <a:ext cx="2641474"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Jesus saved me</a:t>
            </a:r>
          </a:p>
        </p:txBody>
      </p:sp>
      <p:sp>
        <p:nvSpPr>
          <p:cNvPr id="166" name="Jesus is saving"/>
          <p:cNvSpPr txBox="1"/>
          <p:nvPr/>
        </p:nvSpPr>
        <p:spPr>
          <a:xfrm>
            <a:off x="5206599" y="2501900"/>
            <a:ext cx="2483398"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Jesus is saving</a:t>
            </a:r>
          </a:p>
        </p:txBody>
      </p:sp>
      <p:sp>
        <p:nvSpPr>
          <p:cNvPr id="167" name="Jesus will save me"/>
          <p:cNvSpPr txBox="1"/>
          <p:nvPr/>
        </p:nvSpPr>
        <p:spPr>
          <a:xfrm>
            <a:off x="8880328" y="2501900"/>
            <a:ext cx="3080044"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Jesus will save me</a:t>
            </a:r>
          </a:p>
        </p:txBody>
      </p:sp>
      <p:sp>
        <p:nvSpPr>
          <p:cNvPr id="168" name="Justified"/>
          <p:cNvSpPr txBox="1"/>
          <p:nvPr/>
        </p:nvSpPr>
        <p:spPr>
          <a:xfrm>
            <a:off x="1644484" y="4152900"/>
            <a:ext cx="1498932"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Justified</a:t>
            </a:r>
          </a:p>
        </p:txBody>
      </p:sp>
      <p:sp>
        <p:nvSpPr>
          <p:cNvPr id="169" name="Reconciled"/>
          <p:cNvSpPr txBox="1"/>
          <p:nvPr/>
        </p:nvSpPr>
        <p:spPr>
          <a:xfrm>
            <a:off x="1463433" y="4826000"/>
            <a:ext cx="1861034"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Reconciled</a:t>
            </a:r>
          </a:p>
        </p:txBody>
      </p:sp>
      <p:sp>
        <p:nvSpPr>
          <p:cNvPr id="170" name="Adopted"/>
          <p:cNvSpPr txBox="1"/>
          <p:nvPr/>
        </p:nvSpPr>
        <p:spPr>
          <a:xfrm>
            <a:off x="1612938" y="5499099"/>
            <a:ext cx="1562024"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Adopted</a:t>
            </a:r>
          </a:p>
        </p:txBody>
      </p:sp>
      <p:sp>
        <p:nvSpPr>
          <p:cNvPr id="171" name="Forgiven/Pardoned"/>
          <p:cNvSpPr txBox="1"/>
          <p:nvPr/>
        </p:nvSpPr>
        <p:spPr>
          <a:xfrm>
            <a:off x="765117" y="6172199"/>
            <a:ext cx="3257666"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Forgiven/Pardoned</a:t>
            </a:r>
          </a:p>
        </p:txBody>
      </p:sp>
      <p:sp>
        <p:nvSpPr>
          <p:cNvPr id="172" name="Redeemed"/>
          <p:cNvSpPr txBox="1"/>
          <p:nvPr/>
        </p:nvSpPr>
        <p:spPr>
          <a:xfrm>
            <a:off x="1466862" y="6845299"/>
            <a:ext cx="1854176"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Redeemed</a:t>
            </a:r>
          </a:p>
        </p:txBody>
      </p:sp>
      <p:sp>
        <p:nvSpPr>
          <p:cNvPr id="173" name="Born again/Made New/Regenerated"/>
          <p:cNvSpPr txBox="1"/>
          <p:nvPr/>
        </p:nvSpPr>
        <p:spPr>
          <a:xfrm>
            <a:off x="885037" y="7518399"/>
            <a:ext cx="3263494"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700">
                <a:latin typeface="Avenir Black"/>
                <a:ea typeface="Avenir Black"/>
                <a:cs typeface="Avenir Black"/>
                <a:sym typeface="Avenir Black"/>
              </a:defRPr>
            </a:lvl1pPr>
          </a:lstStyle>
          <a:p>
            <a:pPr/>
            <a:r>
              <a:t>Born again/Made New/Regenerated</a:t>
            </a:r>
          </a:p>
        </p:txBody>
      </p:sp>
      <p:sp>
        <p:nvSpPr>
          <p:cNvPr id="174" name="Future Redemption"/>
          <p:cNvSpPr txBox="1"/>
          <p:nvPr/>
        </p:nvSpPr>
        <p:spPr>
          <a:xfrm>
            <a:off x="8966403" y="4826000"/>
            <a:ext cx="3263494"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Future Redemption</a:t>
            </a:r>
          </a:p>
        </p:txBody>
      </p:sp>
      <p:sp>
        <p:nvSpPr>
          <p:cNvPr id="175" name="Glorified"/>
          <p:cNvSpPr txBox="1"/>
          <p:nvPr/>
        </p:nvSpPr>
        <p:spPr>
          <a:xfrm>
            <a:off x="9829653" y="4152900"/>
            <a:ext cx="1536994"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Glorified</a:t>
            </a:r>
          </a:p>
        </p:txBody>
      </p:sp>
      <p:sp>
        <p:nvSpPr>
          <p:cNvPr id="176" name="Power of sin"/>
          <p:cNvSpPr txBox="1"/>
          <p:nvPr/>
        </p:nvSpPr>
        <p:spPr>
          <a:xfrm>
            <a:off x="5375649" y="3098800"/>
            <a:ext cx="2145298"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Power of sin</a:t>
            </a:r>
          </a:p>
        </p:txBody>
      </p:sp>
      <p:sp>
        <p:nvSpPr>
          <p:cNvPr id="177" name="Presence of sin"/>
          <p:cNvSpPr txBox="1"/>
          <p:nvPr/>
        </p:nvSpPr>
        <p:spPr>
          <a:xfrm>
            <a:off x="9140932" y="3098800"/>
            <a:ext cx="2558835"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Presence of sin</a:t>
            </a:r>
          </a:p>
        </p:txBody>
      </p:sp>
      <p:sp>
        <p:nvSpPr>
          <p:cNvPr id="178" name="Penalty of sin"/>
          <p:cNvSpPr txBox="1"/>
          <p:nvPr/>
        </p:nvSpPr>
        <p:spPr>
          <a:xfrm>
            <a:off x="1238319" y="3098800"/>
            <a:ext cx="2311262"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Penalty of sin</a:t>
            </a:r>
          </a:p>
        </p:txBody>
      </p:sp>
      <p:sp>
        <p:nvSpPr>
          <p:cNvPr id="179" name="Sanctified?"/>
          <p:cNvSpPr txBox="1"/>
          <p:nvPr/>
        </p:nvSpPr>
        <p:spPr>
          <a:xfrm>
            <a:off x="5495493" y="4152900"/>
            <a:ext cx="1905610"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Sanctified?</a:t>
            </a:r>
          </a:p>
        </p:txBody>
      </p:sp>
      <p:sp>
        <p:nvSpPr>
          <p:cNvPr id="180" name="Transformation"/>
          <p:cNvSpPr txBox="1"/>
          <p:nvPr/>
        </p:nvSpPr>
        <p:spPr>
          <a:xfrm>
            <a:off x="5169395" y="5499099"/>
            <a:ext cx="2557806"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Transformation</a:t>
            </a:r>
          </a:p>
        </p:txBody>
      </p:sp>
      <p:sp>
        <p:nvSpPr>
          <p:cNvPr id="181" name="Renewal"/>
          <p:cNvSpPr txBox="1"/>
          <p:nvPr/>
        </p:nvSpPr>
        <p:spPr>
          <a:xfrm>
            <a:off x="5759450" y="4826000"/>
            <a:ext cx="1485901"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700">
                <a:latin typeface="Avenir Black"/>
                <a:ea typeface="Avenir Black"/>
                <a:cs typeface="Avenir Black"/>
                <a:sym typeface="Avenir Black"/>
              </a:defRPr>
            </a:lvl1pPr>
          </a:lstStyle>
          <a:p>
            <a:pPr/>
            <a:r>
              <a:t>Renewal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dissolve" transition="in">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4"/>
                                        </p:tgtEl>
                                        <p:attrNameLst>
                                          <p:attrName>style.visibility</p:attrName>
                                        </p:attrNameLst>
                                      </p:cBhvr>
                                      <p:to>
                                        <p:strVal val="visible"/>
                                      </p:to>
                                    </p:set>
                                    <p:animEffect filter="dissolve" transition="in">
                                      <p:cBhvr>
                                        <p:cTn id="12" dur="1000"/>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65"/>
                                        </p:tgtEl>
                                        <p:attrNameLst>
                                          <p:attrName>style.visibility</p:attrName>
                                        </p:attrNameLst>
                                      </p:cBhvr>
                                      <p:to>
                                        <p:strVal val="visible"/>
                                      </p:to>
                                    </p:set>
                                    <p:animEffect filter="dissolve" transition="in">
                                      <p:cBhvr>
                                        <p:cTn id="17" dur="1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67"/>
                                        </p:tgtEl>
                                        <p:attrNameLst>
                                          <p:attrName>style.visibility</p:attrName>
                                        </p:attrNameLst>
                                      </p:cBhvr>
                                      <p:to>
                                        <p:strVal val="visible"/>
                                      </p:to>
                                    </p:set>
                                    <p:animEffect filter="dissolve" transition="in">
                                      <p:cBhvr>
                                        <p:cTn id="22" dur="1000"/>
                                        <p:tgtEl>
                                          <p:spTgt spid="16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78"/>
                                        </p:tgtEl>
                                        <p:attrNameLst>
                                          <p:attrName>style.visibility</p:attrName>
                                        </p:attrNameLst>
                                      </p:cBhvr>
                                      <p:to>
                                        <p:strVal val="visible"/>
                                      </p:to>
                                    </p:set>
                                    <p:animEffect filter="dissolve" transition="in">
                                      <p:cBhvr>
                                        <p:cTn id="27" dur="1000"/>
                                        <p:tgtEl>
                                          <p:spTgt spid="17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77"/>
                                        </p:tgtEl>
                                        <p:attrNameLst>
                                          <p:attrName>style.visibility</p:attrName>
                                        </p:attrNameLst>
                                      </p:cBhvr>
                                      <p:to>
                                        <p:strVal val="visible"/>
                                      </p:to>
                                    </p:set>
                                    <p:animEffect filter="dissolve" transition="in">
                                      <p:cBhvr>
                                        <p:cTn id="32" dur="1000"/>
                                        <p:tgtEl>
                                          <p:spTgt spid="17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68"/>
                                        </p:tgtEl>
                                        <p:attrNameLst>
                                          <p:attrName>style.visibility</p:attrName>
                                        </p:attrNameLst>
                                      </p:cBhvr>
                                      <p:to>
                                        <p:strVal val="visible"/>
                                      </p:to>
                                    </p:set>
                                    <p:animEffect filter="dissolve" transition="in">
                                      <p:cBhvr>
                                        <p:cTn id="37" dur="1000"/>
                                        <p:tgtEl>
                                          <p:spTgt spid="16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69"/>
                                        </p:tgtEl>
                                        <p:attrNameLst>
                                          <p:attrName>style.visibility</p:attrName>
                                        </p:attrNameLst>
                                      </p:cBhvr>
                                      <p:to>
                                        <p:strVal val="visible"/>
                                      </p:to>
                                    </p:set>
                                    <p:animEffect filter="dissolve" transition="in">
                                      <p:cBhvr>
                                        <p:cTn id="42" dur="1000"/>
                                        <p:tgtEl>
                                          <p:spTgt spid="16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170"/>
                                        </p:tgtEl>
                                        <p:attrNameLst>
                                          <p:attrName>style.visibility</p:attrName>
                                        </p:attrNameLst>
                                      </p:cBhvr>
                                      <p:to>
                                        <p:strVal val="visible"/>
                                      </p:to>
                                    </p:set>
                                    <p:animEffect filter="dissolve" transition="in">
                                      <p:cBhvr>
                                        <p:cTn id="47" dur="1000"/>
                                        <p:tgtEl>
                                          <p:spTgt spid="170"/>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171"/>
                                        </p:tgtEl>
                                        <p:attrNameLst>
                                          <p:attrName>style.visibility</p:attrName>
                                        </p:attrNameLst>
                                      </p:cBhvr>
                                      <p:to>
                                        <p:strVal val="visible"/>
                                      </p:to>
                                    </p:set>
                                    <p:animEffect filter="dissolve" transition="in">
                                      <p:cBhvr>
                                        <p:cTn id="52" dur="1000"/>
                                        <p:tgtEl>
                                          <p:spTgt spid="171"/>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172"/>
                                        </p:tgtEl>
                                        <p:attrNameLst>
                                          <p:attrName>style.visibility</p:attrName>
                                        </p:attrNameLst>
                                      </p:cBhvr>
                                      <p:to>
                                        <p:strVal val="visible"/>
                                      </p:to>
                                    </p:set>
                                    <p:animEffect filter="dissolve" transition="in">
                                      <p:cBhvr>
                                        <p:cTn id="57" dur="1000"/>
                                        <p:tgtEl>
                                          <p:spTgt spid="172"/>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173"/>
                                        </p:tgtEl>
                                        <p:attrNameLst>
                                          <p:attrName>style.visibility</p:attrName>
                                        </p:attrNameLst>
                                      </p:cBhvr>
                                      <p:to>
                                        <p:strVal val="visible"/>
                                      </p:to>
                                    </p:set>
                                    <p:animEffect filter="dissolve" transition="in">
                                      <p:cBhvr>
                                        <p:cTn id="62" dur="1000"/>
                                        <p:tgtEl>
                                          <p:spTgt spid="173"/>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175"/>
                                        </p:tgtEl>
                                        <p:attrNameLst>
                                          <p:attrName>style.visibility</p:attrName>
                                        </p:attrNameLst>
                                      </p:cBhvr>
                                      <p:to>
                                        <p:strVal val="visible"/>
                                      </p:to>
                                    </p:set>
                                    <p:animEffect filter="dissolve" transition="in">
                                      <p:cBhvr>
                                        <p:cTn id="67" dur="1000"/>
                                        <p:tgtEl>
                                          <p:spTgt spid="175"/>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174"/>
                                        </p:tgtEl>
                                        <p:attrNameLst>
                                          <p:attrName>style.visibility</p:attrName>
                                        </p:attrNameLst>
                                      </p:cBhvr>
                                      <p:to>
                                        <p:strVal val="visible"/>
                                      </p:to>
                                    </p:set>
                                    <p:animEffect filter="dissolve" transition="in">
                                      <p:cBhvr>
                                        <p:cTn id="72" dur="1000"/>
                                        <p:tgtEl>
                                          <p:spTgt spid="174"/>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163"/>
                                        </p:tgtEl>
                                        <p:attrNameLst>
                                          <p:attrName>style.visibility</p:attrName>
                                        </p:attrNameLst>
                                      </p:cBhvr>
                                      <p:to>
                                        <p:strVal val="visible"/>
                                      </p:to>
                                    </p:set>
                                    <p:animEffect filter="dissolve" transition="in">
                                      <p:cBhvr>
                                        <p:cTn id="77" dur="1000"/>
                                        <p:tgtEl>
                                          <p:spTgt spid="163"/>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166"/>
                                        </p:tgtEl>
                                        <p:attrNameLst>
                                          <p:attrName>style.visibility</p:attrName>
                                        </p:attrNameLst>
                                      </p:cBhvr>
                                      <p:to>
                                        <p:strVal val="visible"/>
                                      </p:to>
                                    </p:set>
                                    <p:animEffect filter="dissolve" transition="in">
                                      <p:cBhvr>
                                        <p:cTn id="82" dur="1000"/>
                                        <p:tgtEl>
                                          <p:spTgt spid="166"/>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7" fill="hold">
                                  <p:stCondLst>
                                    <p:cond delay="0"/>
                                  </p:stCondLst>
                                  <p:iterate type="el" backwards="0">
                                    <p:tmAbs val="0"/>
                                  </p:iterate>
                                  <p:childTnLst>
                                    <p:set>
                                      <p:cBhvr>
                                        <p:cTn id="86" fill="hold"/>
                                        <p:tgtEl>
                                          <p:spTgt spid="176"/>
                                        </p:tgtEl>
                                        <p:attrNameLst>
                                          <p:attrName>style.visibility</p:attrName>
                                        </p:attrNameLst>
                                      </p:cBhvr>
                                      <p:to>
                                        <p:strVal val="visible"/>
                                      </p:to>
                                    </p:set>
                                    <p:animEffect filter="dissolve" transition="in">
                                      <p:cBhvr>
                                        <p:cTn id="87" dur="1000"/>
                                        <p:tgtEl>
                                          <p:spTgt spid="176"/>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8" fill="hold">
                                  <p:stCondLst>
                                    <p:cond delay="0"/>
                                  </p:stCondLst>
                                  <p:iterate type="el" backwards="0">
                                    <p:tmAbs val="0"/>
                                  </p:iterate>
                                  <p:childTnLst>
                                    <p:set>
                                      <p:cBhvr>
                                        <p:cTn id="91" fill="hold"/>
                                        <p:tgtEl>
                                          <p:spTgt spid="179"/>
                                        </p:tgtEl>
                                        <p:attrNameLst>
                                          <p:attrName>style.visibility</p:attrName>
                                        </p:attrNameLst>
                                      </p:cBhvr>
                                      <p:to>
                                        <p:strVal val="visible"/>
                                      </p:to>
                                    </p:set>
                                    <p:animEffect filter="dissolve" transition="in">
                                      <p:cBhvr>
                                        <p:cTn id="92" dur="1000"/>
                                        <p:tgtEl>
                                          <p:spTgt spid="179"/>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9" fill="hold">
                                  <p:stCondLst>
                                    <p:cond delay="0"/>
                                  </p:stCondLst>
                                  <p:iterate type="el" backwards="0">
                                    <p:tmAbs val="0"/>
                                  </p:iterate>
                                  <p:childTnLst>
                                    <p:set>
                                      <p:cBhvr>
                                        <p:cTn id="96" fill="hold"/>
                                        <p:tgtEl>
                                          <p:spTgt spid="181"/>
                                        </p:tgtEl>
                                        <p:attrNameLst>
                                          <p:attrName>style.visibility</p:attrName>
                                        </p:attrNameLst>
                                      </p:cBhvr>
                                      <p:to>
                                        <p:strVal val="visible"/>
                                      </p:to>
                                    </p:set>
                                    <p:animEffect filter="dissolve" transition="in">
                                      <p:cBhvr>
                                        <p:cTn id="97" dur="1000"/>
                                        <p:tgtEl>
                                          <p:spTgt spid="181"/>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0" fill="hold">
                                  <p:stCondLst>
                                    <p:cond delay="0"/>
                                  </p:stCondLst>
                                  <p:iterate type="el" backwards="0">
                                    <p:tmAbs val="0"/>
                                  </p:iterate>
                                  <p:childTnLst>
                                    <p:set>
                                      <p:cBhvr>
                                        <p:cTn id="101" fill="hold"/>
                                        <p:tgtEl>
                                          <p:spTgt spid="180"/>
                                        </p:tgtEl>
                                        <p:attrNameLst>
                                          <p:attrName>style.visibility</p:attrName>
                                        </p:attrNameLst>
                                      </p:cBhvr>
                                      <p:to>
                                        <p:strVal val="visible"/>
                                      </p:to>
                                    </p:set>
                                    <p:animEffect filter="dissolve" transition="in">
                                      <p:cBhvr>
                                        <p:cTn id="102"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6"/>
      <p:bldP build="whole" bldLvl="1" animBg="1" rev="0" advAuto="0" spid="170" grpId="9"/>
      <p:bldP build="whole" bldLvl="1" animBg="1" rev="0" advAuto="0" spid="181" grpId="19"/>
      <p:bldP build="whole" bldLvl="1" animBg="1" rev="0" advAuto="0" spid="179" grpId="18"/>
      <p:bldP build="whole" bldLvl="1" animBg="1" rev="0" advAuto="0" spid="171" grpId="10"/>
      <p:bldP build="whole" bldLvl="1" animBg="1" rev="0" advAuto="0" spid="172" grpId="11"/>
      <p:bldP build="whole" bldLvl="1" animBg="1" rev="0" advAuto="0" spid="173" grpId="12"/>
      <p:bldP build="whole" bldLvl="1" animBg="1" rev="0" advAuto="0" spid="167" grpId="4"/>
      <p:bldP build="whole" bldLvl="1" animBg="1" rev="0" advAuto="0" spid="164" grpId="2"/>
      <p:bldP build="whole" bldLvl="1" animBg="1" rev="0" advAuto="0" spid="169" grpId="8"/>
      <p:bldP build="whole" bldLvl="1" animBg="1" rev="0" advAuto="0" spid="162" grpId="1"/>
      <p:bldP build="whole" bldLvl="1" animBg="1" rev="0" advAuto="0" spid="168" grpId="7"/>
      <p:bldP build="whole" bldLvl="1" animBg="1" rev="0" advAuto="0" spid="174" grpId="14"/>
      <p:bldP build="whole" bldLvl="1" animBg="1" rev="0" advAuto="0" spid="163" grpId="15"/>
      <p:bldP build="whole" bldLvl="1" animBg="1" rev="0" advAuto="0" spid="165" grpId="3"/>
      <p:bldP build="whole" bldLvl="1" animBg="1" rev="0" advAuto="0" spid="176" grpId="17"/>
      <p:bldP build="whole" bldLvl="1" animBg="1" rev="0" advAuto="0" spid="180" grpId="20"/>
      <p:bldP build="whole" bldLvl="1" animBg="1" rev="0" advAuto="0" spid="175" grpId="13"/>
      <p:bldP build="whole" bldLvl="1" animBg="1" rev="0" advAuto="0" spid="178" grpId="5"/>
      <p:bldP build="whole" bldLvl="1" animBg="1" rev="0" advAuto="0" spid="166" grpId="16"/>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TRUST Jesus…"/>
          <p:cNvSpPr txBox="1"/>
          <p:nvPr/>
        </p:nvSpPr>
        <p:spPr>
          <a:xfrm>
            <a:off x="4146448" y="622300"/>
            <a:ext cx="4343604" cy="3378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7300"/>
            </a:pPr>
            <a:r>
              <a:rPr i="1" u="sng">
                <a:latin typeface="Avenir Heavy"/>
                <a:ea typeface="Avenir Heavy"/>
                <a:cs typeface="Avenir Heavy"/>
                <a:sym typeface="Avenir Heavy"/>
              </a:rPr>
              <a:t>TRUST</a:t>
            </a:r>
            <a:r>
              <a:t> </a:t>
            </a:r>
            <a:r>
              <a:rPr sz="3200"/>
              <a:t>Jesus</a:t>
            </a:r>
            <a:endParaRPr sz="3200"/>
          </a:p>
          <a:p>
            <a:pPr>
              <a:defRPr sz="4200"/>
            </a:pPr>
            <a:r>
              <a:t>Or</a:t>
            </a:r>
          </a:p>
          <a:p>
            <a:pPr>
              <a:defRPr sz="4200"/>
            </a:pPr>
            <a:r>
              <a:rPr sz="3200"/>
              <a:t>trust</a:t>
            </a:r>
            <a:r>
              <a:t> </a:t>
            </a:r>
            <a:r>
              <a:rPr i="1" sz="7400" u="sng">
                <a:latin typeface="Avenir Heavy"/>
                <a:ea typeface="Avenir Heavy"/>
                <a:cs typeface="Avenir Heavy"/>
                <a:sym typeface="Avenir Heavy"/>
              </a:rPr>
              <a:t>JESUS</a:t>
            </a:r>
          </a:p>
        </p:txBody>
      </p:sp>
      <p:sp>
        <p:nvSpPr>
          <p:cNvPr id="184" name="Therefore, my beloved, as you have always obeyed, so now, not only as in my presence but much more in my absence, work out your own salvation with fear and trembling, for it is God who works in you, both to will and to work for his good pleasure. Philippians 2:12-13"/>
          <p:cNvSpPr txBox="1"/>
          <p:nvPr/>
        </p:nvSpPr>
        <p:spPr>
          <a:xfrm>
            <a:off x="1467829" y="4818124"/>
            <a:ext cx="10399242" cy="353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3300">
                <a:solidFill>
                  <a:srgbClr val="000000"/>
                </a:solidFill>
                <a:latin typeface="Avenir Heavy"/>
                <a:ea typeface="Avenir Heavy"/>
                <a:cs typeface="Avenir Heavy"/>
                <a:sym typeface="Avenir Heavy"/>
              </a:defRPr>
            </a:lvl1pPr>
          </a:lstStyle>
          <a:p>
            <a:pPr/>
            <a:r>
              <a:t>Therefore, my beloved, as you have always obeyed, so now, not only as in my presence but much more in my absence, work out your own salvation with fear and trembling, for it is God who works in you, both to will and to work for his good pleasure. Philippians 2:12-13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3"/>
                                        </p:tgtEl>
                                        <p:attrNameLst>
                                          <p:attrName>style.visibility</p:attrName>
                                        </p:attrNameLst>
                                      </p:cBhvr>
                                      <p:to>
                                        <p:strVal val="visible"/>
                                      </p:to>
                                    </p:set>
                                    <p:animEffect filter="dissolve" transition="in">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84"/>
                                        </p:tgtEl>
                                        <p:attrNameLst>
                                          <p:attrName>style.visibility</p:attrName>
                                        </p:attrNameLst>
                                      </p:cBhvr>
                                      <p:to>
                                        <p:strVal val="visible"/>
                                      </p:to>
                                    </p:set>
                                    <p:animEffect filter="dissolve" transition="in">
                                      <p:cBhvr>
                                        <p:cTn id="12"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2"/>
      <p:bldP build="whole" bldLvl="1" animBg="1" rev="0" advAuto="0" spid="183"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